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4" r:id="rId19"/>
    <p:sldId id="275" r:id="rId20"/>
    <p:sldId id="276" r:id="rId21"/>
    <p:sldId id="277" r:id="rId22"/>
    <p:sldId id="278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4C99-47B1-41E2-9AEF-0D20622B0A95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19EE-DCCD-44ED-A3E9-EA9C5444A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4C99-47B1-41E2-9AEF-0D20622B0A95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19EE-DCCD-44ED-A3E9-EA9C5444A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4C99-47B1-41E2-9AEF-0D20622B0A95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19EE-DCCD-44ED-A3E9-EA9C5444A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4C99-47B1-41E2-9AEF-0D20622B0A95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19EE-DCCD-44ED-A3E9-EA9C5444A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4C99-47B1-41E2-9AEF-0D20622B0A95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19EE-DCCD-44ED-A3E9-EA9C5444A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4C99-47B1-41E2-9AEF-0D20622B0A95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19EE-DCCD-44ED-A3E9-EA9C5444A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4C99-47B1-41E2-9AEF-0D20622B0A95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19EE-DCCD-44ED-A3E9-EA9C5444A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4C99-47B1-41E2-9AEF-0D20622B0A95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19EE-DCCD-44ED-A3E9-EA9C5444A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4C99-47B1-41E2-9AEF-0D20622B0A95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19EE-DCCD-44ED-A3E9-EA9C5444A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4C99-47B1-41E2-9AEF-0D20622B0A95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19EE-DCCD-44ED-A3E9-EA9C5444A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4C99-47B1-41E2-9AEF-0D20622B0A95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C19EE-DCCD-44ED-A3E9-EA9C5444A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E4C99-47B1-41E2-9AEF-0D20622B0A95}" type="datetimeFigureOut">
              <a:rPr lang="ru-RU" smtClean="0"/>
              <a:pPr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C19EE-DCCD-44ED-A3E9-EA9C5444A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90;&#1072;&#1085;&#1103;\Downloads\10%20-%20&#1057;&#1087;&#1086;&#1082;&#1086;&#1081;&#1085;&#1072;&#1103;%20&#1082;&#1088;&#1072;&#1089;&#1080;&#1074;&#1072;&#1103;%20&#1084;&#1091;&#1079;&#1099;&#1082;&#1072;%20&#1060;&#1086;&#1085;&#1086;&#1074;&#1072;&#1103;%20&#1084;&#1091;&#1079;&#1099;&#1082;&#1072;%20&#1044;&#1083;&#1103;%20&#1086;&#1090;&#1076;&#1099;&#1093;&#1072;%20&#1080;%20&#1089;&#1085;&#1072;%20&#1056;&#1077;&#1083;&#1072;&#1082;&#1089;%20(www.hotplayer.ru)(1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здать комикс мем &amp;quot;красивый фон, фон металлик, beautiful background&amp;quot; -  Комиксы - Meme-arsenal.co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08" y="1052736"/>
            <a:ext cx="7632848" cy="345638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 ТЕХНОЛОГИИ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4869160"/>
            <a:ext cx="48356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Подготовили: Морозова Т.В.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Забарчук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Л.К.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10 - Спокойная красивая музыка Фоновая музыка Для отдыха и сна Релакс (www.hotplayer.ru)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59632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здать комикс мем &amp;quot;красивый фон, фон металлик, beautiful background&amp;quot; -  Комиксы - Meme-arsenal.co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4653136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Дыхательная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гимнастика: помогает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повысить возбудимость коры больших полушарий мозга, активизировать детей</a:t>
            </a:r>
          </a:p>
        </p:txBody>
      </p:sp>
      <p:pic>
        <p:nvPicPr>
          <p:cNvPr id="6" name="Рисунок 5" descr="Лучшие дыхательные упражнения. Часть 1. | Физиомануал | Яндекс Дзен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76672"/>
            <a:ext cx="5760640" cy="4316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здать комикс мем &amp;quot;красивый фон, фон металлик, beautiful background&amp;quot; -  Комиксы - Meme-arsenal.co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3789040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Гимнастика для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глаз: полезна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целях профилактики нарушения зрения, снятия напряжения Упражнения для глаз предусматривают движение глазного яблока по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всем направлениям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ростые упражнения для глаз на каждый день| Евроопти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2656"/>
            <a:ext cx="6480719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здать комикс мем &amp;quot;красивый фон, фон металлик, beautiful background&amp;quot; -  Комиксы - Meme-arsenal.co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4221088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Физкультминутки: снимают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напряжение общей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моторики.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Физиологочески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обоснованное время 15-я – 20-я минута урока. По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1-2 физкультминутки Длительность физкультминуток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3минуты.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Комплекс физкультминуток из 3-4 упражнений</a:t>
            </a:r>
          </a:p>
        </p:txBody>
      </p:sp>
      <p:pic>
        <p:nvPicPr>
          <p:cNvPr id="6" name="Рисунок 5" descr="МОЯ ПРОФЕССИЯ - ВОСПИТАТЕЛЬ : физминутки для дете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60648"/>
            <a:ext cx="6120679" cy="38884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здать комикс мем &amp;quot;красивый фон, фон металлик, beautiful background&amp;quot; -  Комиксы - Meme-arsenal.co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3212976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Смена видов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Разнообразие заданий: читаю, слушаю, говорю, думаю,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рассуждаю, пишу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 т.д., направленных на поддержание интереса и снятия повышенной утомляемости</a:t>
            </a:r>
          </a:p>
        </p:txBody>
      </p:sp>
      <p:pic>
        <p:nvPicPr>
          <p:cNvPr id="6" name="Рисунок 5" descr="Ученик отвечает на доске в классе | Премиум Фот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0648"/>
            <a:ext cx="5328592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здать комикс мем &amp;quot;красивый фон, фон металлик, beautiful background&amp;quot; -  Комиксы - Meme-arsenal.co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4293096"/>
            <a:ext cx="82809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 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Преобладающая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деятельности у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младших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школьников, через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которую ребенок познает мир,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учится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анализировать, обобщать, сравнивать.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развивают воображение</a:t>
            </a:r>
          </a:p>
        </p:txBody>
      </p:sp>
      <p:pic>
        <p:nvPicPr>
          <p:cNvPr id="6" name="Рисунок 5" descr="http://player.myshared.ru/17/1025239/slides/slide_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7344816" cy="40324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здать комикс мем &amp;quot;красивый фон, фон металлик, beautiful background&amp;quot; -  Комиксы - Meme-arsenal.co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5013176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Наглядность.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Способствует конкретизации изучаемого материала</a:t>
            </a:r>
          </a:p>
        </p:txBody>
      </p:sp>
      <p:pic>
        <p:nvPicPr>
          <p:cNvPr id="6" name="Рисунок 5" descr="Применение средств наглядности на уроках окружающего мира в начальной  школе. - начальные классы, проче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0"/>
            <a:ext cx="5832648" cy="50250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здать комикс мем &amp;quot;красивый фон, фон металлик, beautiful background&amp;quot; -  Комиксы - Meme-arsenal.co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1412776"/>
            <a:ext cx="6768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Подача материала наиболее доступным рациональным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способом.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Предполагает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воздействие на все каналы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здать комикс мем &amp;quot;красивый фон, фон металлик, beautiful background&amp;quot; -  Комиксы - Meme-arsenal.co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4293096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Коррекционные упражнения Игры с буквами типа чайнвордов, кроссвордов, анаграмм или ребусы, включающие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предлоги.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Математические ребусы для 1, 2, 3, 4, 5, 6 классов с ответами: как самому  придумать математические ребусы для ребенка? | QuLad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8640"/>
            <a:ext cx="6192688" cy="37444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ло голубой фон для презентации - 60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620688"/>
            <a:ext cx="73448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Валеологические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вставки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связаны с оздоровлением, служит поводом для размышления.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Выращивание шиповника как бизнес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5400600" cy="3816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ло голубой фон для презентации - 60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764704"/>
            <a:ext cx="7131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задач, связанных с понятиями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«знание своего тела», 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«ЗОЖ», «правильное питание»…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Прикольные и смешные картинки улыбки (27 фото) • Прикольные картинки и  позити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564904"/>
            <a:ext cx="5184576" cy="36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здать комикс мем &quot;красивый фон, фон металлик, beautiful background&quot; -  Комиксы - Meme-arsenal.co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1628800"/>
            <a:ext cx="7920880" cy="2308324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«Образование должно стать фактором укрепления здоровья, а не его разрушения…»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В.Ф.Базарный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ло голубой фон для презентации - 60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35696" y="62068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Массаж ушных раковин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Массаж уше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5616624" cy="3888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ло голубой фон для презентации - 60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2" y="692696"/>
            <a:ext cx="7655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Оформление и озеленение кабинета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Кабинет математики: оборудование кабинета математики, оформление кабинета  математики под ключ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6984776" cy="4680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ло голубой фон для презентации - 60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196752"/>
            <a:ext cx="83529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Критерии удачного урока: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отсутствие усталости учащихся и педагога:</a:t>
            </a:r>
          </a:p>
          <a:p>
            <a:pPr>
              <a:buFont typeface="Arial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положительный эмоциональный настрой;</a:t>
            </a:r>
          </a:p>
          <a:p>
            <a:pPr>
              <a:buFont typeface="Arial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удовлетворение от выполненной работы;</a:t>
            </a:r>
          </a:p>
          <a:p>
            <a:pPr>
              <a:buFont typeface="Arial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желание продолжать работу.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здать комикс мем &amp;quot;красивый фон, фон металлик, beautiful background&amp;quot; -  Комиксы - Meme-arsenal.co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1700808"/>
            <a:ext cx="72728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 – не всё, 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всё без здоровья – ничто. 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Сократ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ло голубой фон для презентации - 60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1268760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технология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ло голубой фон для презентации - 60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836712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Здоровьесберегающий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урок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–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урок, на котором педагог обеспечивает доброжелательную творческую атмосферу, высокую работоспособность учащихся, профилактику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утомления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поддерживает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внимание,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интерес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детей,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рационально использует и чередует формы, методы, приемы и способы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обучения.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ло голубой фон для презентации - 60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ело голубой фон для презентации - 60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404664"/>
            <a:ext cx="828092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Факторы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среды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*оптимизация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учебного процесса;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*рациональная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организация учебной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деятельности; 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дозировка домашнего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*соблюдение санитарно-гигиенических условий;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*благоприятный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психологический фон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уроке;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*учёт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физиологического состояния ребёнка;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*дифференцированного подхода;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 охрана здоровья;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*соответствие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методик и технологий обучения возрастным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возможностям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школьников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ло голубой фон для презентации - 60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612845"/>
            <a:ext cx="79928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приёмы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обучения: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*проведение динамических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пауз, дыхательной гимнастики, упражнений, направленных на поддержание у учащегося высокого уровня работоспособности.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разноуровневые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домашние задания;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 учёт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индивидуальных психофизических способностей и особенностей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ребенка;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 включение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содержание уроков «анатомических» текстовых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задач;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 личный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учителя;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 организация рефлексии;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 игровые методы.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здать комикс мем &amp;quot;красивый фон, фон металлик, beautiful background&amp;quot; -  Комиксы - Meme-arsenal.co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5229200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Положительный эмоциональный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настрой.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Снимает страх, создает ситуацию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успеха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Настроение бодрое рабочее у всех. На уроке ждет нас радость и успех! В каждом деле нам нужны терпение, удача. И тогда получим мы знания в придачу! 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9"/>
            <a:ext cx="8352928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здать комикс мем &amp;quot;красивый фон, фон металлик, beautiful background&amp;quot; -  Комиксы - Meme-arsenal.co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4437112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(точечный массаж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): улучшает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кровообращение, снимает мышечное напряжение Разминка для губ,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языка: снимает напряжение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органов артикуляции,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подвижность артикуляционного аппарата</a:t>
            </a:r>
          </a:p>
        </p:txBody>
      </p:sp>
      <p:pic>
        <p:nvPicPr>
          <p:cNvPr id="6" name="Рисунок 5" descr="Точечный массаж картинки, стоковые фото Точечный массаж | Depositphoto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3816424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Упражнения для развития мышц язык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916832"/>
            <a:ext cx="3752215" cy="24911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здать комикс мем &amp;quot;красивый фон, фон металлик, beautiful background&amp;quot; -  Комиксы - Meme-arsenal.co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3933056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Пальчиковая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гимнастика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: снимает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нервно-психическое напряжение, напряжение в руке и скованность, развивает мелкую моторику, что способствует развитию речи</a:t>
            </a:r>
          </a:p>
        </p:txBody>
      </p:sp>
      <p:pic>
        <p:nvPicPr>
          <p:cNvPr id="6" name="Рисунок 5" descr="Пальчиковая гимнастика для школьник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32656"/>
            <a:ext cx="5166319" cy="3663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346</Words>
  <Application>Microsoft Office PowerPoint</Application>
  <PresentationFormat>Экран (4:3)</PresentationFormat>
  <Paragraphs>56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21</cp:revision>
  <dcterms:created xsi:type="dcterms:W3CDTF">2021-10-29T08:53:09Z</dcterms:created>
  <dcterms:modified xsi:type="dcterms:W3CDTF">2021-10-31T04:10:39Z</dcterms:modified>
</cp:coreProperties>
</file>